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nline-stopwatch.com/full-screen-stopwatch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667" y="1563794"/>
            <a:ext cx="7120466" cy="2036084"/>
          </a:xfrm>
        </p:spPr>
        <p:txBody>
          <a:bodyPr/>
          <a:lstStyle/>
          <a:p>
            <a:r>
              <a:rPr lang="en-US" sz="5400" dirty="0" smtClean="0"/>
              <a:t>Write a response (several sentences or a list) to the prompt: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5982286"/>
            <a:ext cx="7175500" cy="955260"/>
          </a:xfrm>
        </p:spPr>
        <p:txBody>
          <a:bodyPr/>
          <a:lstStyle/>
          <a:p>
            <a:r>
              <a:rPr lang="en-US" dirty="0" smtClean="0"/>
              <a:t>*Be prepared to share an example from your writing with your classmates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00667" y="336127"/>
            <a:ext cx="2805853" cy="11971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Bell Task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11300" y="3673962"/>
            <a:ext cx="7175500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200" b="1" i="1" dirty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What Makes You Who You Are? </a:t>
            </a:r>
          </a:p>
        </p:txBody>
      </p:sp>
    </p:spTree>
    <p:extLst>
      <p:ext uri="{BB962C8B-B14F-4D97-AF65-F5344CB8AC3E}">
        <p14:creationId xmlns:p14="http://schemas.microsoft.com/office/powerpoint/2010/main" val="835370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explore what makes us who we are through several station tasks today: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BE SURE TO READ THE INSTRUCTIONS AT EACH STATION BEFORE YOU BEGIN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Complete your station notes as you work through the stations (download from wiki, open in notability).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Be aware of the time- - you will have 5 minutes at each station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Clean up the station /  return all materials to their correct positions before moving 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10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i="1" dirty="0" smtClean="0"/>
              <a:t>Stay with your assigned partners at your assigned station until the timer rings.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online stopwatch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48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3321"/>
            <a:ext cx="7313613" cy="868362"/>
          </a:xfrm>
        </p:spPr>
        <p:txBody>
          <a:bodyPr/>
          <a:lstStyle/>
          <a:p>
            <a:r>
              <a:rPr lang="en-US" dirty="0" smtClean="0"/>
              <a:t>Station Data – Period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390826"/>
              </p:ext>
            </p:extLst>
          </p:nvPr>
        </p:nvGraphicFramePr>
        <p:xfrm>
          <a:off x="412748" y="1371600"/>
          <a:ext cx="8392584" cy="5190067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</a:tblGrid>
              <a:tr h="865908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Attention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Memory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Language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Emotion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4316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</a:t>
                      </a:r>
                      <a:r>
                        <a:rPr lang="en-US" sz="1800" b="0" i="1" baseline="0" dirty="0" smtClean="0"/>
                        <a:t>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 easy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</a:t>
                      </a:r>
                      <a:r>
                        <a:rPr lang="en-US" sz="1800" b="0" i="1" baseline="0" dirty="0" smtClean="0"/>
                        <a:t> </a:t>
                      </a:r>
                      <a:r>
                        <a:rPr lang="en-US" sz="1800" b="0" i="1" dirty="0" smtClean="0"/>
                        <a:t>hard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</a:t>
                      </a:r>
                      <a:r>
                        <a:rPr lang="en-US" sz="1800" b="0" i="1" baseline="0" dirty="0" smtClean="0"/>
                        <a:t> 1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 2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9843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03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3321"/>
            <a:ext cx="7313613" cy="868362"/>
          </a:xfrm>
        </p:spPr>
        <p:txBody>
          <a:bodyPr/>
          <a:lstStyle/>
          <a:p>
            <a:r>
              <a:rPr lang="en-US" dirty="0" smtClean="0"/>
              <a:t>Station Data – Period 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370410"/>
              </p:ext>
            </p:extLst>
          </p:nvPr>
        </p:nvGraphicFramePr>
        <p:xfrm>
          <a:off x="412748" y="1371600"/>
          <a:ext cx="8392584" cy="5190067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</a:tblGrid>
              <a:tr h="865908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Attention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Memory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Language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Emotion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4316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</a:t>
                      </a:r>
                      <a:r>
                        <a:rPr lang="en-US" sz="1800" b="0" i="1" baseline="0" dirty="0" smtClean="0"/>
                        <a:t>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 easy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</a:t>
                      </a:r>
                      <a:r>
                        <a:rPr lang="en-US" sz="1800" b="0" i="1" baseline="0" dirty="0" smtClean="0"/>
                        <a:t> </a:t>
                      </a:r>
                      <a:r>
                        <a:rPr lang="en-US" sz="1800" b="0" i="1" dirty="0" smtClean="0"/>
                        <a:t>hard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</a:t>
                      </a:r>
                      <a:r>
                        <a:rPr lang="en-US" sz="1800" b="0" i="1" baseline="0" dirty="0" smtClean="0"/>
                        <a:t> 1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 2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9843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483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3321"/>
            <a:ext cx="7313613" cy="868362"/>
          </a:xfrm>
        </p:spPr>
        <p:txBody>
          <a:bodyPr/>
          <a:lstStyle/>
          <a:p>
            <a:r>
              <a:rPr lang="en-US" dirty="0" smtClean="0"/>
              <a:t>Station Data – Period 5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370410"/>
              </p:ext>
            </p:extLst>
          </p:nvPr>
        </p:nvGraphicFramePr>
        <p:xfrm>
          <a:off x="412748" y="1371600"/>
          <a:ext cx="8392584" cy="5190067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</a:tblGrid>
              <a:tr h="865908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Attention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Memory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Language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Emotion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4316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</a:t>
                      </a:r>
                      <a:r>
                        <a:rPr lang="en-US" sz="1800" b="0" i="1" baseline="0" dirty="0" smtClean="0"/>
                        <a:t>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 easy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</a:t>
                      </a:r>
                      <a:r>
                        <a:rPr lang="en-US" sz="1800" b="0" i="1" baseline="0" dirty="0" smtClean="0"/>
                        <a:t> </a:t>
                      </a:r>
                      <a:r>
                        <a:rPr lang="en-US" sz="1800" b="0" i="1" dirty="0" smtClean="0"/>
                        <a:t>hard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</a:t>
                      </a:r>
                      <a:r>
                        <a:rPr lang="en-US" sz="1800" b="0" i="1" baseline="0" dirty="0" smtClean="0"/>
                        <a:t> 1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 2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9843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483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3321"/>
            <a:ext cx="7313613" cy="868362"/>
          </a:xfrm>
        </p:spPr>
        <p:txBody>
          <a:bodyPr/>
          <a:lstStyle/>
          <a:p>
            <a:r>
              <a:rPr lang="en-US" dirty="0" smtClean="0"/>
              <a:t>Station Data – Period 6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370410"/>
              </p:ext>
            </p:extLst>
          </p:nvPr>
        </p:nvGraphicFramePr>
        <p:xfrm>
          <a:off x="412748" y="1371600"/>
          <a:ext cx="8392584" cy="5190067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  <a:gridCol w="1049073"/>
              </a:tblGrid>
              <a:tr h="865908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Attention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Memory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Language</a:t>
                      </a:r>
                      <a:r>
                        <a:rPr lang="en-US" sz="2400" b="1" baseline="0" dirty="0" smtClean="0"/>
                        <a:t>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Emotion Station</a:t>
                      </a:r>
                      <a:endParaRPr lang="en-US" sz="2400" b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4316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Test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</a:t>
                      </a:r>
                      <a:r>
                        <a:rPr lang="en-US" sz="1800" b="0" i="1" baseline="0" dirty="0" smtClean="0"/>
                        <a:t> 1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Game 2 time: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 easy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Puzzles were</a:t>
                      </a:r>
                      <a:r>
                        <a:rPr lang="en-US" sz="1800" b="0" i="1" baseline="0" dirty="0" smtClean="0"/>
                        <a:t> </a:t>
                      </a:r>
                      <a:r>
                        <a:rPr lang="en-US" sz="1800" b="0" i="1" dirty="0" smtClean="0"/>
                        <a:t>hard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</a:t>
                      </a:r>
                      <a:r>
                        <a:rPr lang="en-US" sz="1800" b="0" i="1" baseline="0" dirty="0" smtClean="0"/>
                        <a:t> 1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/>
                        <a:t>Photo 2 feeling</a:t>
                      </a:r>
                      <a:endParaRPr lang="en-US" sz="1800" b="0" i="1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9843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483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does today’s lesson have to do with the brain?</a:t>
            </a:r>
          </a:p>
          <a:p>
            <a:r>
              <a:rPr lang="en-US" sz="4000" smtClean="0"/>
              <a:t>I noticed there </a:t>
            </a:r>
            <a:r>
              <a:rPr lang="en-US" sz="4000" dirty="0" smtClean="0"/>
              <a:t>was a lot of variety in the results for each station.  What do you think this means? 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638972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146</TotalTime>
  <Words>331</Words>
  <Application>Microsoft Macintosh PowerPoint</Application>
  <PresentationFormat>On-screen Show (4:3)</PresentationFormat>
  <Paragraphs>110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Inkwell</vt:lpstr>
      <vt:lpstr>Write a response (several sentences or a list) to the prompt:</vt:lpstr>
      <vt:lpstr>Today’s Tasks</vt:lpstr>
      <vt:lpstr>Online timer</vt:lpstr>
      <vt:lpstr>Station Data – Period 1</vt:lpstr>
      <vt:lpstr>Station Data – Period 4</vt:lpstr>
      <vt:lpstr>Station Data – Period 5</vt:lpstr>
      <vt:lpstr>Station Data – Period 6</vt:lpstr>
      <vt:lpstr>Reflection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a response (several sentences or a list) to the question:   What Makes You Who You Are?  </dc:title>
  <dc:creator>User</dc:creator>
  <cp:lastModifiedBy>User</cp:lastModifiedBy>
  <cp:revision>4</cp:revision>
  <dcterms:created xsi:type="dcterms:W3CDTF">2013-10-21T23:13:40Z</dcterms:created>
  <dcterms:modified xsi:type="dcterms:W3CDTF">2013-10-22T01:40:29Z</dcterms:modified>
</cp:coreProperties>
</file>